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4" r:id="rId4"/>
    <p:sldId id="263" r:id="rId5"/>
    <p:sldId id="262" r:id="rId6"/>
    <p:sldId id="261" r:id="rId7"/>
    <p:sldId id="260" r:id="rId8"/>
    <p:sldId id="259" r:id="rId9"/>
    <p:sldId id="257" r:id="rId10"/>
  </p:sldIdLst>
  <p:sldSz cx="9144000" cy="6858000" type="screen4x3"/>
  <p:notesSz cx="680085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2863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B3A71-21C0-4557-9950-0FCC4782653E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4195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2863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C20FE-60C1-4F6A-8525-D8FA94750F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C20FE-60C1-4F6A-8525-D8FA94750F0E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9432"/>
            <a:ext cx="9144000" cy="7776864"/>
          </a:xfrm>
          <a:prstGeom prst="rect">
            <a:avLst/>
          </a:prstGeom>
        </p:spPr>
      </p:pic>
      <p:pic>
        <p:nvPicPr>
          <p:cNvPr id="6" name="Рисунок 5" descr="Плакат-ВОВ-Освободим-Европу-от-цепей-фашистского-рабства-218x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836712"/>
            <a:ext cx="3774531" cy="5194308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923702"/>
          </a:xfrm>
        </p:spPr>
        <p:txBody>
          <a:bodyPr/>
          <a:lstStyle/>
          <a:p>
            <a:r>
              <a:rPr lang="ru-RU" dirty="0" smtClean="0"/>
              <a:t>О событиях 1944 года.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7544" y="1124744"/>
            <a:ext cx="4320480" cy="542289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Зимняя кампания развивалась на флангах советского фронта: на севере в районе Ленинграда и Новгорода и на юге  - на территории всей Украины. К началу 1944 г. Ленинград был еще блокирован врагом, который обстреливал город из тяжелых орудий.</a:t>
            </a:r>
          </a:p>
          <a:p>
            <a:r>
              <a:rPr lang="ru-RU" dirty="0" smtClean="0"/>
              <a:t>Атака советских войск увенчалась успехом.  За несколько дней солдаты сумели прорваться </a:t>
            </a:r>
            <a:r>
              <a:rPr lang="ru-RU" dirty="0" smtClean="0"/>
              <a:t>вглубь </a:t>
            </a:r>
            <a:r>
              <a:rPr lang="ru-RU" dirty="0" smtClean="0"/>
              <a:t>вражеского расположения к югу  от Ленинграда.  Второй прорыв был осуществлен в окрестностях Новгорода 20 января. Но главным </a:t>
            </a:r>
            <a:r>
              <a:rPr lang="ru-RU" dirty="0" smtClean="0"/>
              <a:t>театром военных действий </a:t>
            </a:r>
            <a:r>
              <a:rPr lang="ru-RU" dirty="0" smtClean="0"/>
              <a:t>была Украина. Советские войска под командованием генерала Ватутина продолжали наступать на Запад к Государственной границе СССР. Наступление было неожиданным для немцев, которые рассчитывали на паузу в связи с весенней распутицей. Советские войска под командованием Жукова вышли к подножию </a:t>
            </a:r>
            <a:r>
              <a:rPr lang="ru-RU" dirty="0" smtClean="0"/>
              <a:t>Карпат </a:t>
            </a:r>
            <a:r>
              <a:rPr lang="ru-RU" dirty="0" smtClean="0"/>
              <a:t>и освободили </a:t>
            </a:r>
            <a:r>
              <a:rPr lang="ru-RU" dirty="0" err="1" smtClean="0"/>
              <a:t>Буковину</a:t>
            </a:r>
            <a:r>
              <a:rPr lang="ru-RU" dirty="0" smtClean="0"/>
              <a:t>. Армии Конева 26 </a:t>
            </a:r>
            <a:r>
              <a:rPr lang="ru-RU" dirty="0" smtClean="0"/>
              <a:t>марта вышли </a:t>
            </a:r>
            <a:r>
              <a:rPr lang="ru-RU" dirty="0" smtClean="0"/>
              <a:t>к Государственной границе СССР по</a:t>
            </a:r>
            <a:r>
              <a:rPr lang="ru-RU" dirty="0" smtClean="0"/>
              <a:t> </a:t>
            </a:r>
            <a:r>
              <a:rPr lang="ru-RU" dirty="0" smtClean="0"/>
              <a:t>р. </a:t>
            </a:r>
            <a:r>
              <a:rPr lang="ru-RU" dirty="0" smtClean="0"/>
              <a:t>Прут. </a:t>
            </a:r>
            <a:endParaRPr lang="ru-RU" dirty="0" smtClean="0"/>
          </a:p>
          <a:p>
            <a:r>
              <a:rPr lang="ru-RU" dirty="0" smtClean="0"/>
              <a:t> Заключительной фазой зимней кампании явилось освобождение Крыма под командованием </a:t>
            </a:r>
            <a:r>
              <a:rPr lang="ru-RU" dirty="0" err="1" smtClean="0"/>
              <a:t>Толбухина</a:t>
            </a:r>
            <a:r>
              <a:rPr lang="ru-RU" dirty="0" smtClean="0"/>
              <a:t>. Бои за Крым продолжались  с 8 апреля  по 12  мая. </a:t>
            </a:r>
          </a:p>
          <a:p>
            <a:r>
              <a:rPr lang="ru-RU" dirty="0" smtClean="0"/>
              <a:t>Были открыты дороги к освобождению европейских  государств.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dirty="0" smtClean="0"/>
              <a:t>1944 год.</a:t>
            </a:r>
            <a:endParaRPr lang="ru-RU" dirty="0"/>
          </a:p>
        </p:txBody>
      </p:sp>
      <p:pic>
        <p:nvPicPr>
          <p:cNvPr id="4" name="Содержимое 3" descr="su-76-artillerijskaya-velikoj-otechestvennoj-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500" y="1958181"/>
            <a:ext cx="5715000" cy="3810000"/>
          </a:xfrm>
        </p:spPr>
      </p:pic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8530" y="-459432"/>
            <a:ext cx="9342530" cy="78614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8530" y="-459432"/>
            <a:ext cx="9342530" cy="7717432"/>
          </a:xfrm>
          <a:prstGeom prst="rect">
            <a:avLst/>
          </a:prstGeom>
        </p:spPr>
      </p:pic>
      <p:pic>
        <p:nvPicPr>
          <p:cNvPr id="6146" name="Picture 2" descr="C:\Users\Надежда\Desktop\фото к слайдам\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836712"/>
            <a:ext cx="6768752" cy="4379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>
            <a:spLocks noGrp="1"/>
          </p:cNvSpPr>
          <p:nvPr>
            <p:ph type="body" sz="half" idx="2"/>
          </p:nvPr>
        </p:nvSpPr>
        <p:spPr>
          <a:xfrm>
            <a:off x="971600" y="5367338"/>
            <a:ext cx="7632848" cy="80486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С</a:t>
            </a:r>
            <a:r>
              <a:rPr lang="ru-RU" sz="2800" b="1" dirty="0" smtClean="0"/>
              <a:t>ентябрь-октябрь  </a:t>
            </a:r>
            <a:r>
              <a:rPr lang="ru-RU" sz="2800" b="1" dirty="0" smtClean="0"/>
              <a:t>- </a:t>
            </a:r>
            <a:r>
              <a:rPr lang="ru-RU" sz="2800" b="1" dirty="0" smtClean="0"/>
              <a:t>освобождение </a:t>
            </a:r>
            <a:r>
              <a:rPr lang="ru-RU" sz="2800" b="1" dirty="0" smtClean="0"/>
              <a:t>Прибалтики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8530" y="-531440"/>
            <a:ext cx="9342530" cy="7789440"/>
          </a:xfrm>
          <a:prstGeom prst="rect">
            <a:avLst/>
          </a:prstGeom>
        </p:spPr>
      </p:pic>
      <p:pic>
        <p:nvPicPr>
          <p:cNvPr id="5122" name="Picture 2" descr="C:\Users\Надежда\Desktop\фото к слайдам\освобождение белорусс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764704"/>
            <a:ext cx="7128792" cy="4320480"/>
          </a:xfrm>
          <a:prstGeom prst="rect">
            <a:avLst/>
          </a:prstGeom>
          <a:noFill/>
        </p:spPr>
      </p:pic>
      <p:sp>
        <p:nvSpPr>
          <p:cNvPr id="10" name="Заголовок 6"/>
          <p:cNvSpPr>
            <a:spLocks noGrp="1"/>
          </p:cNvSpPr>
          <p:nvPr>
            <p:ph type="body" sz="half" idx="2"/>
          </p:nvPr>
        </p:nvSpPr>
        <p:spPr>
          <a:xfrm>
            <a:off x="611560" y="5367338"/>
            <a:ext cx="7992888" cy="1013990"/>
          </a:xfrm>
        </p:spPr>
        <p:txBody>
          <a:bodyPr/>
          <a:lstStyle/>
          <a:p>
            <a:pPr algn="ctr"/>
            <a:r>
              <a:rPr lang="ru-RU" sz="3000" b="1" dirty="0" smtClean="0"/>
              <a:t>23 </a:t>
            </a:r>
            <a:r>
              <a:rPr lang="ru-RU" sz="3000" b="1" dirty="0" smtClean="0"/>
              <a:t>июня-28 </a:t>
            </a:r>
            <a:r>
              <a:rPr lang="ru-RU" sz="3000" b="1" dirty="0" smtClean="0"/>
              <a:t>июля - </a:t>
            </a:r>
            <a:r>
              <a:rPr lang="ru-RU" sz="3000" b="1" dirty="0" smtClean="0"/>
              <a:t>освобождение </a:t>
            </a:r>
            <a:r>
              <a:rPr lang="ru-RU" sz="3000" b="1" dirty="0" smtClean="0"/>
              <a:t>Белоруссии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3"/>
          </a:xfrm>
        </p:spPr>
        <p:txBody>
          <a:bodyPr/>
          <a:lstStyle/>
          <a:p>
            <a:pPr marL="0" indent="19050" algn="ctr">
              <a:lnSpc>
                <a:spcPct val="150000"/>
              </a:lnSpc>
              <a:buNone/>
            </a:pPr>
            <a:r>
              <a:rPr lang="ru-RU" sz="3600" b="1" dirty="0" smtClean="0"/>
              <a:t>6 июня</a:t>
            </a:r>
          </a:p>
          <a:p>
            <a:pPr marL="0" indent="19050" algn="ctr">
              <a:lnSpc>
                <a:spcPct val="150000"/>
              </a:lnSpc>
              <a:buNone/>
            </a:pPr>
            <a:r>
              <a:rPr lang="ru-RU" sz="3600" b="1" dirty="0" smtClean="0"/>
              <a:t>Нормандская операция. Открытие второго фронта в Европе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8530" y="-387424"/>
            <a:ext cx="9342530" cy="7776864"/>
          </a:xfrm>
          <a:prstGeom prst="rect">
            <a:avLst/>
          </a:prstGeom>
        </p:spPr>
      </p:pic>
      <p:pic>
        <p:nvPicPr>
          <p:cNvPr id="4098" name="Picture 2" descr="C:\Users\Надежда\Desktop\фото к слайдам\13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08720"/>
            <a:ext cx="4032448" cy="530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403648" y="5367338"/>
            <a:ext cx="6264696" cy="1085998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/>
              <a:t>9 мая – </a:t>
            </a:r>
            <a:r>
              <a:rPr lang="ru-RU" sz="3000" b="1" dirty="0" smtClean="0"/>
              <a:t>освобождение </a:t>
            </a:r>
            <a:r>
              <a:rPr lang="ru-RU" sz="3000" b="1" dirty="0" smtClean="0"/>
              <a:t>Севастополя</a:t>
            </a:r>
            <a:endParaRPr lang="ru-RU" sz="3000" b="1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8530" y="-459432"/>
            <a:ext cx="9342530" cy="7776864"/>
          </a:xfrm>
          <a:prstGeom prst="rect">
            <a:avLst/>
          </a:prstGeom>
        </p:spPr>
      </p:pic>
      <p:pic>
        <p:nvPicPr>
          <p:cNvPr id="3074" name="Picture 2" descr="C:\Users\Надежда\Desktop\фото к слайдам\освобождение севастопол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836712"/>
            <a:ext cx="6336704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9432"/>
            <a:ext cx="9144000" cy="7632848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692696"/>
            <a:ext cx="4038600" cy="543346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Январь-февраль</a:t>
            </a:r>
          </a:p>
          <a:p>
            <a:pPr marL="266700" indent="-266700" algn="ctr">
              <a:buNone/>
            </a:pPr>
            <a:r>
              <a:rPr lang="ru-RU" sz="3600" b="1" dirty="0" err="1" smtClean="0"/>
              <a:t>Корсунь</a:t>
            </a:r>
            <a:r>
              <a:rPr lang="ru-RU" sz="3600" b="1" dirty="0" smtClean="0"/>
              <a:t> -</a:t>
            </a:r>
            <a:r>
              <a:rPr lang="ru-RU" sz="3600" b="1" dirty="0" err="1" smtClean="0"/>
              <a:t>Шевченсковская</a:t>
            </a: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о</a:t>
            </a:r>
            <a:r>
              <a:rPr lang="ru-RU" sz="3600" b="1" dirty="0" smtClean="0"/>
              <a:t>перация</a:t>
            </a:r>
            <a:r>
              <a:rPr lang="ru-RU" sz="3600" b="1" dirty="0" smtClean="0"/>
              <a:t>. Наступление советских войск на Правобережной Украине</a:t>
            </a:r>
            <a:endParaRPr lang="ru-RU" sz="36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Надежда\Desktop\фото к слайдам\plakat_4145_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08720"/>
            <a:ext cx="403244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/>
          <p:cNvSpPr>
            <a:spLocks noGrp="1"/>
          </p:cNvSpPr>
          <p:nvPr>
            <p:ph type="pic" idx="1"/>
          </p:nvPr>
        </p:nvSpPr>
        <p:spPr/>
      </p:sp>
      <p:sp>
        <p:nvSpPr>
          <p:cNvPr id="7" name="Содержимое 6"/>
          <p:cNvSpPr>
            <a:spLocks noGrp="1"/>
          </p:cNvSpPr>
          <p:nvPr>
            <p:ph type="body" sz="half" idx="2"/>
          </p:nvPr>
        </p:nvSpPr>
        <p:spPr>
          <a:xfrm>
            <a:off x="683568" y="5157192"/>
            <a:ext cx="7992888" cy="101500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3600" b="1" dirty="0" smtClean="0"/>
              <a:t>27 января </a:t>
            </a:r>
            <a:r>
              <a:rPr lang="ru-RU" sz="3600" b="1" dirty="0" smtClean="0"/>
              <a:t>-окончательное </a:t>
            </a:r>
            <a:r>
              <a:rPr lang="ru-RU" sz="3600" b="1" dirty="0" smtClean="0"/>
              <a:t>освобождение Ленинграда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600" b="1" dirty="0" smtClean="0"/>
              <a:t>от блокады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9432"/>
            <a:ext cx="9144000" cy="7776864"/>
          </a:xfrm>
          <a:prstGeom prst="rect">
            <a:avLst/>
          </a:prstGeom>
        </p:spPr>
      </p:pic>
      <p:pic>
        <p:nvPicPr>
          <p:cNvPr id="1027" name="Picture 3" descr="C:\Users\Надежда\Desktop\фото к слайдам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08720"/>
            <a:ext cx="7128792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95536" y="620688"/>
            <a:ext cx="4608512" cy="5832648"/>
          </a:xfrm>
        </p:spPr>
        <p:txBody>
          <a:bodyPr>
            <a:noAutofit/>
          </a:bodyPr>
          <a:lstStyle/>
          <a:p>
            <a:pPr algn="ctr"/>
            <a:endParaRPr lang="ru-RU" dirty="0"/>
          </a:p>
          <a:p>
            <a:pPr algn="ctr"/>
            <a:r>
              <a:rPr lang="ru-RU" sz="3200" b="1" dirty="0" smtClean="0"/>
              <a:t>26 марта</a:t>
            </a:r>
          </a:p>
          <a:p>
            <a:r>
              <a:rPr lang="ru-RU" sz="3200" b="1" dirty="0" smtClean="0"/>
              <a:t> Выход </a:t>
            </a:r>
            <a:r>
              <a:rPr lang="ru-RU" sz="3200" b="1" dirty="0"/>
              <a:t>советских войск на Государственную </a:t>
            </a:r>
            <a:r>
              <a:rPr lang="ru-RU" sz="3200" b="1" dirty="0" smtClean="0"/>
              <a:t>границу </a:t>
            </a:r>
            <a:r>
              <a:rPr lang="ru-RU" sz="3200" b="1" dirty="0"/>
              <a:t>СССР по р. </a:t>
            </a:r>
            <a:r>
              <a:rPr lang="ru-RU" sz="3200" b="1" dirty="0" smtClean="0"/>
              <a:t>Прут</a:t>
            </a:r>
          </a:p>
          <a:p>
            <a:endParaRPr lang="ru-RU" sz="3200" b="1" dirty="0" smtClean="0"/>
          </a:p>
          <a:p>
            <a:pPr algn="ctr"/>
            <a:r>
              <a:rPr lang="ru-RU" sz="3200" b="1" dirty="0" smtClean="0"/>
              <a:t>8 апреля</a:t>
            </a:r>
          </a:p>
          <a:p>
            <a:r>
              <a:rPr lang="ru-RU" sz="3200" b="1" dirty="0" smtClean="0"/>
              <a:t>Перенесение </a:t>
            </a:r>
            <a:r>
              <a:rPr lang="ru-RU" sz="3200" b="1" dirty="0"/>
              <a:t>военных действий за пределы </a:t>
            </a:r>
            <a:r>
              <a:rPr lang="ru-RU" sz="3200" b="1" dirty="0" smtClean="0"/>
              <a:t> территории СССР</a:t>
            </a:r>
            <a:endParaRPr lang="ru-RU" sz="3200" b="1" dirty="0"/>
          </a:p>
        </p:txBody>
      </p:sp>
      <p:pic>
        <p:nvPicPr>
          <p:cNvPr id="10" name="Рисунок 9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31440"/>
            <a:ext cx="9144000" cy="7938882"/>
          </a:xfrm>
          <a:prstGeom prst="rect">
            <a:avLst/>
          </a:prstGeom>
        </p:spPr>
      </p:pic>
      <p:pic>
        <p:nvPicPr>
          <p:cNvPr id="13" name="Содержимое 12" descr="19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608213" y="764704"/>
            <a:ext cx="2924228" cy="5256584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246</Words>
  <Application>Microsoft Office PowerPoint</Application>
  <PresentationFormat>Экран (4:3)</PresentationFormat>
  <Paragraphs>23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 событиях 1944 года.</vt:lpstr>
      <vt:lpstr>1944 год.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Надежда</cp:lastModifiedBy>
  <cp:revision>48</cp:revision>
  <dcterms:created xsi:type="dcterms:W3CDTF">2015-02-19T12:37:18Z</dcterms:created>
  <dcterms:modified xsi:type="dcterms:W3CDTF">2015-02-26T07:42:52Z</dcterms:modified>
</cp:coreProperties>
</file>